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3"/>
  </p:notesMasterIdLst>
  <p:handoutMasterIdLst>
    <p:handoutMasterId r:id="rId494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792" r:id="rId349"/>
    <p:sldId id="689" r:id="rId350"/>
    <p:sldId id="690" r:id="rId351"/>
    <p:sldId id="519" r:id="rId352"/>
    <p:sldId id="530" r:id="rId353"/>
    <p:sldId id="542" r:id="rId354"/>
    <p:sldId id="543" r:id="rId355"/>
    <p:sldId id="558" r:id="rId356"/>
    <p:sldId id="559" r:id="rId357"/>
    <p:sldId id="560" r:id="rId358"/>
    <p:sldId id="561" r:id="rId359"/>
    <p:sldId id="562" r:id="rId360"/>
    <p:sldId id="564" r:id="rId361"/>
    <p:sldId id="565" r:id="rId362"/>
    <p:sldId id="563" r:id="rId363"/>
    <p:sldId id="688" r:id="rId364"/>
    <p:sldId id="531" r:id="rId365"/>
    <p:sldId id="532" r:id="rId366"/>
    <p:sldId id="533" r:id="rId367"/>
    <p:sldId id="534" r:id="rId368"/>
    <p:sldId id="535" r:id="rId369"/>
    <p:sldId id="540" r:id="rId370"/>
    <p:sldId id="541" r:id="rId371"/>
    <p:sldId id="536" r:id="rId372"/>
    <p:sldId id="537" r:id="rId373"/>
    <p:sldId id="538" r:id="rId374"/>
    <p:sldId id="539" r:id="rId375"/>
    <p:sldId id="674" r:id="rId376"/>
    <p:sldId id="685" r:id="rId377"/>
    <p:sldId id="686" r:id="rId378"/>
    <p:sldId id="687" r:id="rId379"/>
    <p:sldId id="691" r:id="rId380"/>
    <p:sldId id="692" r:id="rId381"/>
    <p:sldId id="693" r:id="rId382"/>
    <p:sldId id="694" r:id="rId383"/>
    <p:sldId id="695" r:id="rId384"/>
    <p:sldId id="696" r:id="rId385"/>
    <p:sldId id="697" r:id="rId386"/>
    <p:sldId id="698" r:id="rId387"/>
    <p:sldId id="702" r:id="rId388"/>
    <p:sldId id="485" r:id="rId389"/>
    <p:sldId id="486" r:id="rId390"/>
    <p:sldId id="487" r:id="rId391"/>
    <p:sldId id="488" r:id="rId392"/>
    <p:sldId id="489" r:id="rId393"/>
    <p:sldId id="490" r:id="rId394"/>
    <p:sldId id="491" r:id="rId395"/>
    <p:sldId id="492" r:id="rId396"/>
    <p:sldId id="493" r:id="rId397"/>
    <p:sldId id="544" r:id="rId398"/>
    <p:sldId id="494" r:id="rId399"/>
    <p:sldId id="546" r:id="rId400"/>
    <p:sldId id="547" r:id="rId401"/>
    <p:sldId id="545" r:id="rId402"/>
    <p:sldId id="548" r:id="rId403"/>
    <p:sldId id="495" r:id="rId404"/>
    <p:sldId id="577" r:id="rId405"/>
    <p:sldId id="578" r:id="rId406"/>
    <p:sldId id="580" r:id="rId407"/>
    <p:sldId id="579" r:id="rId408"/>
    <p:sldId id="581" r:id="rId409"/>
    <p:sldId id="582" r:id="rId410"/>
    <p:sldId id="583" r:id="rId411"/>
    <p:sldId id="584" r:id="rId412"/>
    <p:sldId id="585" r:id="rId413"/>
    <p:sldId id="586" r:id="rId414"/>
    <p:sldId id="590" r:id="rId415"/>
    <p:sldId id="587" r:id="rId416"/>
    <p:sldId id="588" r:id="rId417"/>
    <p:sldId id="589" r:id="rId418"/>
    <p:sldId id="591" r:id="rId419"/>
    <p:sldId id="592" r:id="rId420"/>
    <p:sldId id="593" r:id="rId421"/>
    <p:sldId id="594" r:id="rId422"/>
    <p:sldId id="595" r:id="rId423"/>
    <p:sldId id="596" r:id="rId424"/>
    <p:sldId id="597" r:id="rId425"/>
    <p:sldId id="598" r:id="rId426"/>
    <p:sldId id="599" r:id="rId427"/>
    <p:sldId id="600" r:id="rId428"/>
    <p:sldId id="601" r:id="rId429"/>
    <p:sldId id="602" r:id="rId430"/>
    <p:sldId id="677" r:id="rId431"/>
    <p:sldId id="678" r:id="rId432"/>
    <p:sldId id="679" r:id="rId433"/>
    <p:sldId id="680" r:id="rId434"/>
    <p:sldId id="681" r:id="rId435"/>
    <p:sldId id="682" r:id="rId436"/>
    <p:sldId id="683" r:id="rId437"/>
    <p:sldId id="684" r:id="rId438"/>
    <p:sldId id="717" r:id="rId439"/>
    <p:sldId id="718" r:id="rId440"/>
    <p:sldId id="719" r:id="rId441"/>
    <p:sldId id="720" r:id="rId442"/>
    <p:sldId id="721" r:id="rId443"/>
    <p:sldId id="722" r:id="rId444"/>
    <p:sldId id="723" r:id="rId445"/>
    <p:sldId id="724" r:id="rId446"/>
    <p:sldId id="725" r:id="rId447"/>
    <p:sldId id="751" r:id="rId448"/>
    <p:sldId id="752" r:id="rId449"/>
    <p:sldId id="753" r:id="rId450"/>
    <p:sldId id="761" r:id="rId451"/>
    <p:sldId id="754" r:id="rId452"/>
    <p:sldId id="779" r:id="rId453"/>
    <p:sldId id="762" r:id="rId454"/>
    <p:sldId id="755" r:id="rId455"/>
    <p:sldId id="760" r:id="rId456"/>
    <p:sldId id="756" r:id="rId457"/>
    <p:sldId id="757" r:id="rId458"/>
    <p:sldId id="758" r:id="rId459"/>
    <p:sldId id="759" r:id="rId460"/>
    <p:sldId id="763" r:id="rId461"/>
    <p:sldId id="764" r:id="rId462"/>
    <p:sldId id="765" r:id="rId463"/>
    <p:sldId id="766" r:id="rId464"/>
    <p:sldId id="768" r:id="rId465"/>
    <p:sldId id="767" r:id="rId466"/>
    <p:sldId id="771" r:id="rId467"/>
    <p:sldId id="772" r:id="rId468"/>
    <p:sldId id="773" r:id="rId469"/>
    <p:sldId id="774" r:id="rId470"/>
    <p:sldId id="775" r:id="rId471"/>
    <p:sldId id="776" r:id="rId472"/>
    <p:sldId id="777" r:id="rId473"/>
    <p:sldId id="778" r:id="rId474"/>
    <p:sldId id="780" r:id="rId475"/>
    <p:sldId id="781" r:id="rId476"/>
    <p:sldId id="782" r:id="rId477"/>
    <p:sldId id="769" r:id="rId478"/>
    <p:sldId id="770" r:id="rId479"/>
    <p:sldId id="433" r:id="rId480"/>
    <p:sldId id="434" r:id="rId481"/>
    <p:sldId id="566" r:id="rId482"/>
    <p:sldId id="496" r:id="rId483"/>
    <p:sldId id="567" r:id="rId484"/>
    <p:sldId id="569" r:id="rId485"/>
    <p:sldId id="570" r:id="rId486"/>
    <p:sldId id="568" r:id="rId487"/>
    <p:sldId id="322" r:id="rId488"/>
    <p:sldId id="323" r:id="rId489"/>
    <p:sldId id="656" r:id="rId490"/>
    <p:sldId id="324" r:id="rId491"/>
    <p:sldId id="498" r:id="rId49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49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22/10/2017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22/10/2017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22/10/2017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22/10/2017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22/10/2017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22/10/2017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22/10/2017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22/10/2017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22/10/2017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22/10/2017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22/10/2017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22/10/2017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9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8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0.xml"/><Relationship Id="rId5" Type="http://schemas.openxmlformats.org/officeDocument/2006/relationships/slide" Target="slide418.xml"/><Relationship Id="rId4" Type="http://schemas.openxmlformats.org/officeDocument/2006/relationships/slide" Target="slide36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4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7.xml"/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9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5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8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68934</TotalTime>
  <Words>23891</Words>
  <Application>Microsoft Office PowerPoint</Application>
  <PresentationFormat>On-screen Show (4:3)</PresentationFormat>
  <Paragraphs>6006</Paragraphs>
  <Slides>491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491</vt:i4>
      </vt:variant>
    </vt:vector>
  </HeadingPairs>
  <TitlesOfParts>
    <vt:vector size="503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981</cp:revision>
  <cp:lastPrinted>2013-05-30T07:55:36Z</cp:lastPrinted>
  <dcterms:created xsi:type="dcterms:W3CDTF">2013-02-08T06:04:20Z</dcterms:created>
  <dcterms:modified xsi:type="dcterms:W3CDTF">2017-10-22T21:48:34Z</dcterms:modified>
</cp:coreProperties>
</file>